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49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y Ann Koelzer" userId="1bf91f00-e620-46c9-94f4-f0a172deda6b" providerId="ADAL" clId="{F7FACE9E-53CF-4E3A-AB40-19FB26126074}"/>
    <pc:docChg chg="custSel modSld">
      <pc:chgData name="Mary Ann Koelzer" userId="1bf91f00-e620-46c9-94f4-f0a172deda6b" providerId="ADAL" clId="{F7FACE9E-53CF-4E3A-AB40-19FB26126074}" dt="2022-08-10T21:33:18.439" v="725" actId="20577"/>
      <pc:docMkLst>
        <pc:docMk/>
      </pc:docMkLst>
      <pc:sldChg chg="modSp mod">
        <pc:chgData name="Mary Ann Koelzer" userId="1bf91f00-e620-46c9-94f4-f0a172deda6b" providerId="ADAL" clId="{F7FACE9E-53CF-4E3A-AB40-19FB26126074}" dt="2022-08-10T21:33:18.439" v="725" actId="20577"/>
        <pc:sldMkLst>
          <pc:docMk/>
          <pc:sldMk cId="2078355959" sldId="256"/>
        </pc:sldMkLst>
        <pc:spChg chg="mod">
          <ac:chgData name="Mary Ann Koelzer" userId="1bf91f00-e620-46c9-94f4-f0a172deda6b" providerId="ADAL" clId="{F7FACE9E-53CF-4E3A-AB40-19FB26126074}" dt="2022-08-10T21:33:18.439" v="725" actId="20577"/>
          <ac:spMkLst>
            <pc:docMk/>
            <pc:sldMk cId="2078355959" sldId="256"/>
            <ac:spMk id="4" creationId="{A8F81A61-4248-4CCF-A114-9FA5E7D2CC8C}"/>
          </ac:spMkLst>
        </pc:spChg>
      </pc:sldChg>
      <pc:sldChg chg="modSp mod">
        <pc:chgData name="Mary Ann Koelzer" userId="1bf91f00-e620-46c9-94f4-f0a172deda6b" providerId="ADAL" clId="{F7FACE9E-53CF-4E3A-AB40-19FB26126074}" dt="2022-08-10T21:33:00.034" v="706" actId="207"/>
        <pc:sldMkLst>
          <pc:docMk/>
          <pc:sldMk cId="3648363393" sldId="257"/>
        </pc:sldMkLst>
        <pc:spChg chg="mod">
          <ac:chgData name="Mary Ann Koelzer" userId="1bf91f00-e620-46c9-94f4-f0a172deda6b" providerId="ADAL" clId="{F7FACE9E-53CF-4E3A-AB40-19FB26126074}" dt="2022-08-10T21:33:00.034" v="706" actId="207"/>
          <ac:spMkLst>
            <pc:docMk/>
            <pc:sldMk cId="3648363393" sldId="257"/>
            <ac:spMk id="4" creationId="{A8F81A61-4248-4CCF-A114-9FA5E7D2CC8C}"/>
          </ac:spMkLst>
        </pc:spChg>
      </pc:sldChg>
    </pc:docChg>
  </pc:docChgLst>
  <pc:docChgLst>
    <pc:chgData name="Mary Ann Koelzer" userId="1bf91f00-e620-46c9-94f4-f0a172deda6b" providerId="ADAL" clId="{CECE6D9C-D674-4E11-9A91-36CCDD2FB8F1}"/>
    <pc:docChg chg="modSld">
      <pc:chgData name="Mary Ann Koelzer" userId="1bf91f00-e620-46c9-94f4-f0a172deda6b" providerId="ADAL" clId="{CECE6D9C-D674-4E11-9A91-36CCDD2FB8F1}" dt="2022-06-22T20:04:34.667" v="28" actId="20577"/>
      <pc:docMkLst>
        <pc:docMk/>
      </pc:docMkLst>
      <pc:sldChg chg="modSp mod">
        <pc:chgData name="Mary Ann Koelzer" userId="1bf91f00-e620-46c9-94f4-f0a172deda6b" providerId="ADAL" clId="{CECE6D9C-D674-4E11-9A91-36CCDD2FB8F1}" dt="2022-06-22T20:04:34.667" v="28" actId="20577"/>
        <pc:sldMkLst>
          <pc:docMk/>
          <pc:sldMk cId="2078355959" sldId="256"/>
        </pc:sldMkLst>
        <pc:spChg chg="mod">
          <ac:chgData name="Mary Ann Koelzer" userId="1bf91f00-e620-46c9-94f4-f0a172deda6b" providerId="ADAL" clId="{CECE6D9C-D674-4E11-9A91-36CCDD2FB8F1}" dt="2022-06-22T20:04:34.667" v="28" actId="20577"/>
          <ac:spMkLst>
            <pc:docMk/>
            <pc:sldMk cId="2078355959" sldId="256"/>
            <ac:spMk id="4" creationId="{A8F81A61-4248-4CCF-A114-9FA5E7D2CC8C}"/>
          </ac:spMkLst>
        </pc:spChg>
      </pc:sldChg>
      <pc:sldChg chg="modSp mod">
        <pc:chgData name="Mary Ann Koelzer" userId="1bf91f00-e620-46c9-94f4-f0a172deda6b" providerId="ADAL" clId="{CECE6D9C-D674-4E11-9A91-36CCDD2FB8F1}" dt="2022-06-22T20:03:26.897" v="15" actId="15"/>
        <pc:sldMkLst>
          <pc:docMk/>
          <pc:sldMk cId="3648363393" sldId="257"/>
        </pc:sldMkLst>
        <pc:spChg chg="mod">
          <ac:chgData name="Mary Ann Koelzer" userId="1bf91f00-e620-46c9-94f4-f0a172deda6b" providerId="ADAL" clId="{CECE6D9C-D674-4E11-9A91-36CCDD2FB8F1}" dt="2022-06-22T20:03:26.897" v="15" actId="15"/>
          <ac:spMkLst>
            <pc:docMk/>
            <pc:sldMk cId="3648363393" sldId="257"/>
            <ac:spMk id="4" creationId="{A8F81A61-4248-4CCF-A114-9FA5E7D2CC8C}"/>
          </ac:spMkLst>
        </pc:spChg>
      </pc:sldChg>
    </pc:docChg>
  </pc:docChgLst>
  <pc:docChgLst>
    <pc:chgData name="Mary Ann Koelzer" userId="1bf91f00-e620-46c9-94f4-f0a172deda6b" providerId="ADAL" clId="{76556AC4-5C29-4A21-BC89-DAE80B7E17CD}"/>
    <pc:docChg chg="custSel addSld modSld sldOrd">
      <pc:chgData name="Mary Ann Koelzer" userId="1bf91f00-e620-46c9-94f4-f0a172deda6b" providerId="ADAL" clId="{76556AC4-5C29-4A21-BC89-DAE80B7E17CD}" dt="2022-01-07T16:15:26.200" v="977" actId="108"/>
      <pc:docMkLst>
        <pc:docMk/>
      </pc:docMkLst>
      <pc:sldChg chg="modSp mod ord">
        <pc:chgData name="Mary Ann Koelzer" userId="1bf91f00-e620-46c9-94f4-f0a172deda6b" providerId="ADAL" clId="{76556AC4-5C29-4A21-BC89-DAE80B7E17CD}" dt="2022-01-07T16:09:23.997" v="150"/>
        <pc:sldMkLst>
          <pc:docMk/>
          <pc:sldMk cId="2078355959" sldId="256"/>
        </pc:sldMkLst>
        <pc:spChg chg="mod">
          <ac:chgData name="Mary Ann Koelzer" userId="1bf91f00-e620-46c9-94f4-f0a172deda6b" providerId="ADAL" clId="{76556AC4-5C29-4A21-BC89-DAE80B7E17CD}" dt="2022-01-07T16:06:29.405" v="28" actId="20577"/>
          <ac:spMkLst>
            <pc:docMk/>
            <pc:sldMk cId="2078355959" sldId="256"/>
            <ac:spMk id="4" creationId="{A8F81A61-4248-4CCF-A114-9FA5E7D2CC8C}"/>
          </ac:spMkLst>
        </pc:spChg>
      </pc:sldChg>
      <pc:sldChg chg="modSp add mod">
        <pc:chgData name="Mary Ann Koelzer" userId="1bf91f00-e620-46c9-94f4-f0a172deda6b" providerId="ADAL" clId="{76556AC4-5C29-4A21-BC89-DAE80B7E17CD}" dt="2022-01-07T16:15:26.200" v="977" actId="108"/>
        <pc:sldMkLst>
          <pc:docMk/>
          <pc:sldMk cId="3648363393" sldId="257"/>
        </pc:sldMkLst>
        <pc:spChg chg="mod">
          <ac:chgData name="Mary Ann Koelzer" userId="1bf91f00-e620-46c9-94f4-f0a172deda6b" providerId="ADAL" clId="{76556AC4-5C29-4A21-BC89-DAE80B7E17CD}" dt="2022-01-07T16:15:26.200" v="977" actId="108"/>
          <ac:spMkLst>
            <pc:docMk/>
            <pc:sldMk cId="3648363393" sldId="257"/>
            <ac:spMk id="4" creationId="{A8F81A61-4248-4CCF-A114-9FA5E7D2CC8C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4E848E-285B-4080-96A2-1EFA479AF55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17450D9-ABC5-45C0-9E1B-B08A87B581B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187286-CD6C-4D42-A71F-DA6AAF68ED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73375-431C-4C01-817D-1D1636FF31A4}" type="datetimeFigureOut">
              <a:rPr lang="en-US" smtClean="0"/>
              <a:t>8/10/2022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23F45A-3DC2-415E-87C1-0263621EB8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D4AD26-463B-44A5-8A07-E837AE8A3F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9BA7F-0649-4C5E-A617-EF6D6B4915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35190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91D9C3-4F66-4962-8E5D-1864E0A8C7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FF5D67D-C47C-4CAD-B142-EDE7C6B376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E0BFC2-04A4-4D80-92C6-4679513370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73375-431C-4C01-817D-1D1636FF31A4}" type="datetimeFigureOut">
              <a:rPr lang="en-US" smtClean="0"/>
              <a:t>8/10/2022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3D3F64-C0E2-4B6C-80C1-DF17CC9C47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F9501B-D9A9-4CFB-A426-086146C6BF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9BA7F-0649-4C5E-A617-EF6D6B4915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04303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1BE712B-255D-48A8-830C-1C783E5F05A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B99ECB7-7FF2-428E-AE58-A66EC51E42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F5E314-BEB0-4564-81D2-FEBB75F594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73375-431C-4C01-817D-1D1636FF31A4}" type="datetimeFigureOut">
              <a:rPr lang="en-US" smtClean="0"/>
              <a:t>8/10/2022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FC2C85-9F8C-40DC-8845-7ACF1342FA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A92ED6-4A18-4801-83C1-5ADF93227F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9BA7F-0649-4C5E-A617-EF6D6B4915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95219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F0C802-2D5F-44A4-9F18-957CA75F34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DA5E90-8201-4631-9AB3-5CE5E9FC0A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BD541D-0B57-473A-92FB-E03C6A1905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73375-431C-4C01-817D-1D1636FF31A4}" type="datetimeFigureOut">
              <a:rPr lang="en-US" smtClean="0"/>
              <a:t>8/10/2022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7D9632-2157-4774-9413-0F3457CF9F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E23DB3-93C1-4B62-80E6-FC2674A72D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9BA7F-0649-4C5E-A617-EF6D6B4915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3756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9F26D6-7C42-4AD9-8D3A-60C043BE88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C48DF5F-4566-4091-92A5-0384796A62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6E1547-9F33-422F-9775-A1E3171140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73375-431C-4C01-817D-1D1636FF31A4}" type="datetimeFigureOut">
              <a:rPr lang="en-US" smtClean="0"/>
              <a:t>8/10/2022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EACDB9-B412-4622-9A54-DAAF39393A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7045FE-61FF-4F20-9E9A-148A88DC6B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9BA7F-0649-4C5E-A617-EF6D6B4915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35488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2059EF-76D1-4536-A4AE-40D834A527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747E59-0A20-4A15-B4AE-25880A456D5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0247F32-0625-4424-B6BF-EC7E1AA5931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79D5820-414C-4E52-AD5F-5E5A1578F0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73375-431C-4C01-817D-1D1636FF31A4}" type="datetimeFigureOut">
              <a:rPr lang="en-US" smtClean="0"/>
              <a:t>8/10/2022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A8D5FF6-40E4-471A-9CBE-BFF85DE3DC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04DACC-3B24-46CA-A052-D21B9846B3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9BA7F-0649-4C5E-A617-EF6D6B4915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93313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453EDB-9426-469D-96D2-DFDDCD2427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15F851-297C-48D4-BD8D-AFF26B4A1A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73262B-2F42-46B7-A6BC-78E625E0AC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B51BD51-BD39-400A-A43E-13F98B46D71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21B0DBA-5B71-4330-B06D-807D306E8DC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9EED576-5C07-401D-8668-C627FA5233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73375-431C-4C01-817D-1D1636FF31A4}" type="datetimeFigureOut">
              <a:rPr lang="en-US" smtClean="0"/>
              <a:t>8/10/2022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844CA30-C845-4930-B98A-673CD76640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5CA136A-33DB-4EAC-A34E-77E179B798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9BA7F-0649-4C5E-A617-EF6D6B4915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07402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0AAB5A-B175-4C33-B340-7CC5DD5F8F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90465C6-48AB-49A6-8B14-75AE6C67DE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73375-431C-4C01-817D-1D1636FF31A4}" type="datetimeFigureOut">
              <a:rPr lang="en-US" smtClean="0"/>
              <a:t>8/10/2022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2889ED0-61D4-4F88-ABB4-CF2A714D20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11AA040-5655-42FD-9E16-B8DD572C37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9BA7F-0649-4C5E-A617-EF6D6B4915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89351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30C4E80-65F0-4F62-B57B-AE93AFAFCA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73375-431C-4C01-817D-1D1636FF31A4}" type="datetimeFigureOut">
              <a:rPr lang="en-US" smtClean="0"/>
              <a:t>8/10/2022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79235F5-A2E9-407E-9BB2-A1EC356055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7FEEE1D-B714-445F-B1A6-C91947B645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9BA7F-0649-4C5E-A617-EF6D6B4915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78723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1924BE-B568-4E45-9BD7-9F5971C1B3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D7EE25-1393-4DF6-AD7B-C6B63D982A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0365D60-C66D-4633-84EE-BCD534AA335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DAEA36C-29FB-4242-B81C-5780474551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73375-431C-4C01-817D-1D1636FF31A4}" type="datetimeFigureOut">
              <a:rPr lang="en-US" smtClean="0"/>
              <a:t>8/10/2022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7CC405D-844B-49E9-AA18-6012B18616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E13B814-3F98-46E4-9B25-D28D4D471F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9BA7F-0649-4C5E-A617-EF6D6B4915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02595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48E1C5-67AC-494C-90AE-3A004D07C9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D3A6E36-B2EE-4C21-B47B-0972F7154A4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9EE98BD-AAE8-46CD-A6A9-FEAD9D7EC7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E61CEDD-26F6-482A-850A-11094FAC6C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73375-431C-4C01-817D-1D1636FF31A4}" type="datetimeFigureOut">
              <a:rPr lang="en-US" smtClean="0"/>
              <a:t>8/10/2022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4C3F039-7A2A-45E9-A912-ECA945DFB0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6C47BDA-6AE6-4E40-9F09-40C74540FC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9BA7F-0649-4C5E-A617-EF6D6B4915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08877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3CEBB39-1DDC-4724-B17A-6C456F6716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710D98F-72B2-4780-A51B-E552AEA45B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ED7581-D172-4783-8568-3E676068AE8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373375-431C-4C01-817D-1D1636FF31A4}" type="datetimeFigureOut">
              <a:rPr lang="en-US" smtClean="0"/>
              <a:t>8/10/2022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61B383-9646-4683-9F4A-E3058322071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5C6ECC-0824-474A-AACC-C2AA3D9F004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59BA7F-0649-4C5E-A617-EF6D6B4915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83101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leagueinfosight.com/leagueassociations/marketing-materials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8F81A61-4248-4CCF-A114-9FA5E7D2CC8C}"/>
              </a:ext>
            </a:extLst>
          </p:cNvPr>
          <p:cNvSpPr txBox="1"/>
          <p:nvPr/>
        </p:nvSpPr>
        <p:spPr>
          <a:xfrm>
            <a:off x="1098958" y="411061"/>
            <a:ext cx="10838576" cy="56630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League InfoSight Product Promotion – Awareness</a:t>
            </a:r>
          </a:p>
          <a:p>
            <a:endParaRPr lang="en-US" dirty="0"/>
          </a:p>
          <a:p>
            <a:r>
              <a:rPr lang="en-US" sz="2000" b="0" i="0" dirty="0">
                <a:effectLst/>
                <a:latin typeface="proxima-nova"/>
              </a:rPr>
              <a:t>While many credit unions have </a:t>
            </a:r>
            <a:r>
              <a:rPr lang="en-US" sz="2000" dirty="0">
                <a:latin typeface="proxima-nova"/>
              </a:rPr>
              <a:t>registered for access for InfoSight and CU PolicyPro, or have purchased RecoveryPro, </a:t>
            </a:r>
            <a:r>
              <a:rPr lang="en-US" sz="2000" b="0" i="0" dirty="0">
                <a:effectLst/>
                <a:latin typeface="proxima-nova"/>
              </a:rPr>
              <a:t>we’ve found a few things happening:</a:t>
            </a:r>
            <a:br>
              <a:rPr lang="en-US" sz="2000" b="0" i="0" dirty="0">
                <a:effectLst/>
                <a:latin typeface="proxima-nova"/>
              </a:rPr>
            </a:br>
            <a:endParaRPr lang="en-US" sz="2000" dirty="0"/>
          </a:p>
          <a:p>
            <a:pPr algn="l"/>
            <a:r>
              <a:rPr lang="en-US" sz="1600" b="1" i="0" dirty="0">
                <a:effectLst/>
                <a:latin typeface="proxima-nova"/>
              </a:rPr>
              <a:t>Awareness Issues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i="0" dirty="0">
                <a:effectLst/>
                <a:latin typeface="proxima-nova"/>
              </a:rPr>
              <a:t>Credit unions registered but don’t really understand the product(s) and are not using them.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i="0" dirty="0">
                <a:effectLst/>
                <a:latin typeface="proxima-nova"/>
              </a:rPr>
              <a:t>Staff has turned over and the current staff is not aware that they could hav</a:t>
            </a:r>
            <a:r>
              <a:rPr lang="en-US" sz="1600" dirty="0">
                <a:latin typeface="proxima-nova"/>
              </a:rPr>
              <a:t>e access</a:t>
            </a:r>
            <a:r>
              <a:rPr lang="en-US" sz="1600" i="0" dirty="0">
                <a:effectLst/>
                <a:latin typeface="proxima-nova"/>
              </a:rPr>
              <a:t>.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i="0" dirty="0">
                <a:effectLst/>
                <a:latin typeface="proxima-nova"/>
              </a:rPr>
              <a:t>Only one person has </a:t>
            </a:r>
            <a:r>
              <a:rPr lang="en-US" sz="1600" dirty="0">
                <a:latin typeface="proxima-nova"/>
              </a:rPr>
              <a:t>access and other staff are not aware that they could have access</a:t>
            </a:r>
            <a:r>
              <a:rPr lang="en-US" sz="1600" i="0" dirty="0">
                <a:effectLst/>
                <a:latin typeface="proxima-nova"/>
              </a:rPr>
              <a:t>.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i="0" dirty="0">
                <a:effectLst/>
                <a:latin typeface="proxima-nova"/>
              </a:rPr>
              <a:t>Credit Unions are not trained so they do not use the product. </a:t>
            </a:r>
          </a:p>
          <a:p>
            <a:pPr algn="l"/>
            <a:endParaRPr lang="en-US" sz="1600" dirty="0">
              <a:latin typeface="proxima-nova"/>
            </a:endParaRPr>
          </a:p>
          <a:p>
            <a:pPr algn="l"/>
            <a:r>
              <a:rPr lang="en-US" sz="1600" b="1" dirty="0">
                <a:latin typeface="proxima-nova"/>
              </a:rPr>
              <a:t>Ideas to Keep LIS Products on the Radar</a:t>
            </a:r>
            <a:br>
              <a:rPr lang="en-US" sz="1600" b="0" i="0" dirty="0">
                <a:effectLst/>
                <a:latin typeface="Montserrat" panose="00000500000000000000" pitchFamily="2" charset="0"/>
              </a:rPr>
            </a:br>
            <a:endParaRPr lang="en-US" sz="1600" b="0" i="0" dirty="0">
              <a:effectLst/>
              <a:latin typeface="Montserrat" panose="00000500000000000000" pitchFamily="2" charset="0"/>
            </a:endParaRPr>
          </a:p>
          <a:p>
            <a:pPr lvl="1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proxima-nova"/>
              </a:rPr>
              <a:t>Add an informational page to your website </a:t>
            </a:r>
          </a:p>
          <a:p>
            <a:pPr lvl="1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proxima-nova"/>
              </a:rPr>
              <a:t>Include product information in your publications (newsletters, compliance newsletters, signature lines, InfoSight newsletters, </a:t>
            </a:r>
            <a:r>
              <a:rPr lang="en-US" sz="1600" dirty="0" err="1">
                <a:latin typeface="proxima-nova"/>
              </a:rPr>
              <a:t>etc</a:t>
            </a:r>
            <a:r>
              <a:rPr lang="en-US" sz="1600" dirty="0">
                <a:latin typeface="proxima-nova"/>
              </a:rPr>
              <a:t>)</a:t>
            </a:r>
          </a:p>
          <a:p>
            <a:pPr lvl="1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proxima-nova"/>
              </a:rPr>
              <a:t>Include product information in your Social Media Efforts </a:t>
            </a:r>
          </a:p>
          <a:p>
            <a:pPr lvl="1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proxima-nova"/>
              </a:rPr>
              <a:t>Train your field staff so they can make sure CUs know about each product and how to get access</a:t>
            </a:r>
          </a:p>
          <a:p>
            <a:pPr lvl="1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proxima-nova"/>
              </a:rPr>
              <a:t>Hold a Webinar Training through your Education Department</a:t>
            </a:r>
          </a:p>
          <a:p>
            <a:pPr lvl="1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proxima-nova"/>
              </a:rPr>
              <a:t>Provide Live Training</a:t>
            </a:r>
          </a:p>
          <a:p>
            <a:pPr lvl="1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proxima-nova"/>
              </a:rPr>
              <a:t>Follow Up with credit unions with little or no usage</a:t>
            </a:r>
          </a:p>
        </p:txBody>
      </p:sp>
    </p:spTree>
    <p:extLst>
      <p:ext uri="{BB962C8B-B14F-4D97-AF65-F5344CB8AC3E}">
        <p14:creationId xmlns:p14="http://schemas.microsoft.com/office/powerpoint/2010/main" val="36483633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8F81A61-4248-4CCF-A114-9FA5E7D2CC8C}"/>
              </a:ext>
            </a:extLst>
          </p:cNvPr>
          <p:cNvSpPr txBox="1"/>
          <p:nvPr/>
        </p:nvSpPr>
        <p:spPr>
          <a:xfrm>
            <a:off x="1098958" y="411061"/>
            <a:ext cx="10838576" cy="56630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League InfoSight Product Promotion – Best Practices</a:t>
            </a:r>
          </a:p>
          <a:p>
            <a:endParaRPr lang="en-US" dirty="0"/>
          </a:p>
          <a:p>
            <a:r>
              <a:rPr lang="en-US" sz="1400" i="1" dirty="0"/>
              <a:t>Note: Marketing collateral for all suggestions available on the League InfoSight corporate website </a:t>
            </a:r>
            <a:br>
              <a:rPr lang="en-US" sz="1400" i="1" dirty="0"/>
            </a:br>
            <a:r>
              <a:rPr lang="en-US" sz="1400" i="1" dirty="0"/>
              <a:t>(</a:t>
            </a:r>
            <a:r>
              <a:rPr lang="en-US" sz="1400" i="1" dirty="0">
                <a:hlinkClick r:id="rId2"/>
              </a:rPr>
              <a:t>https://www.leagueinfosight.com/leagueassociations</a:t>
            </a:r>
            <a:r>
              <a:rPr lang="en-US" sz="1400" i="1" dirty="0"/>
              <a:t>) </a:t>
            </a:r>
          </a:p>
          <a:p>
            <a:endParaRPr lang="en-US" i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Use the most current product logos </a:t>
            </a:r>
            <a:br>
              <a:rPr lang="en-US" dirty="0"/>
            </a:b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Make sure the products are properly named (InfoSight, CU PolicyPro, RecoveryPro)</a:t>
            </a:r>
            <a:br>
              <a:rPr lang="en-US" dirty="0"/>
            </a:b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Include product information on the compliance page(s) of your website (not just a link to the product login)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On screen verbiage/graphics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Link to Product Sheet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Contact information for questions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Information on how to gain access</a:t>
            </a:r>
            <a:br>
              <a:rPr lang="en-US" dirty="0"/>
            </a:b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Include video information (sizzle reels or product videos)</a:t>
            </a:r>
            <a:br>
              <a:rPr lang="en-US" dirty="0"/>
            </a:b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Banner Ads, information or quick links on other main or very visible areas of the League/Association website</a:t>
            </a:r>
            <a:br>
              <a:rPr lang="en-US" dirty="0"/>
            </a:b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Be sure to emphasize which products are a FREE or DEEPLY DISCOUNTED member benefit</a:t>
            </a:r>
          </a:p>
        </p:txBody>
      </p:sp>
    </p:spTree>
    <p:extLst>
      <p:ext uri="{BB962C8B-B14F-4D97-AF65-F5344CB8AC3E}">
        <p14:creationId xmlns:p14="http://schemas.microsoft.com/office/powerpoint/2010/main" val="20783559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329</Words>
  <Application>Microsoft Office PowerPoint</Application>
  <PresentationFormat>Widescreen</PresentationFormat>
  <Paragraphs>31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Montserrat</vt:lpstr>
      <vt:lpstr>proxima-nova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Mary Ann Koelzer</dc:creator>
  <cp:lastModifiedBy>Mary Ann Koelzer</cp:lastModifiedBy>
  <cp:revision>1</cp:revision>
  <dcterms:created xsi:type="dcterms:W3CDTF">2021-10-08T13:54:33Z</dcterms:created>
  <dcterms:modified xsi:type="dcterms:W3CDTF">2022-08-10T21:33:25Z</dcterms:modified>
</cp:coreProperties>
</file>